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0" d="100"/>
          <a:sy n="70" d="100"/>
        </p:scale>
        <p:origin x="1166" y="3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E9147C1-A0EC-4C00-B000-E408E8589D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5C0A624E-9089-4605-9EC6-3D28972D8A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06B9801-FA70-4BBA-B532-8E2288883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1D325-92E7-4154-84A6-EFED9511F850}" type="datetimeFigureOut">
              <a:rPr lang="de-DE" smtClean="0"/>
              <a:t>07.05.2025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5F8D6CC-20A4-4544-984D-8E0F762E7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57B7A1E-05F5-4542-A6E5-19906AE6E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0D3A-DE5F-412E-9787-770DC5EBCE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3167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F918DC-7BDE-4D95-A714-0BBF454AF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95E9AD7-A522-4AB4-B406-94ACA9FF3B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7E11BE6-43E4-4A34-AB59-8D9BD1EAE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1D325-92E7-4154-84A6-EFED9511F850}" type="datetimeFigureOut">
              <a:rPr lang="de-DE" smtClean="0"/>
              <a:t>07.05.2025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2E292FA-8910-4F23-B19B-5356F7409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F9EDD86-E844-447A-83CD-750D54C6A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0D3A-DE5F-412E-9787-770DC5EBCE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314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E6DDB837-2B38-4308-864C-11DB866247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3D2A370-B6D6-4F5A-9017-BDEA6398D7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110E97E-DAAE-4EF0-8324-10C4E0C10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1D325-92E7-4154-84A6-EFED9511F850}" type="datetimeFigureOut">
              <a:rPr lang="de-DE" smtClean="0"/>
              <a:t>07.05.2025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F41875B-A80A-4074-AA11-1C5A64368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EC78A77-21B9-403E-B5DA-9FE265927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0D3A-DE5F-412E-9787-770DC5EBCE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8893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C04603-C00B-42FF-B724-976D88EC4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029B16B-341B-49A5-99F5-490E7E13DC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E839813-E3AE-4483-B936-4F9783E31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1D325-92E7-4154-84A6-EFED9511F850}" type="datetimeFigureOut">
              <a:rPr lang="de-DE" smtClean="0"/>
              <a:t>07.05.2025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CA21687-CC07-4645-9EB9-DC1455423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4611825-BCEF-4DBE-816B-D527EF41D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0D3A-DE5F-412E-9787-770DC5EBCE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56639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41B26D-4611-40F0-BF72-FE4E602E5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C962E21-ABD9-4C20-9484-7B9C76821F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465208D-0BFA-46B6-A849-E9634399F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1D325-92E7-4154-84A6-EFED9511F850}" type="datetimeFigureOut">
              <a:rPr lang="de-DE" smtClean="0"/>
              <a:t>07.05.2025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86E577D-A773-4F75-A9FD-0584C2CA1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B06A045-1B0C-4DD9-9128-28C64CEF9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0D3A-DE5F-412E-9787-770DC5EBCE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60215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D860E6-70A5-473F-B80E-CEB434AEF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A3BD50E-6F20-4489-AD52-69E259E496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EF24347-F406-4EE3-9678-A61E27028C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04BE7B4-6B81-4BFC-931C-752C92DC6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1D325-92E7-4154-84A6-EFED9511F850}" type="datetimeFigureOut">
              <a:rPr lang="de-DE" smtClean="0"/>
              <a:t>07.05.2025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735952B-311B-4D6B-882D-A3FADA515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DC27AF8-3E8E-49BF-B241-E62642ABD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0D3A-DE5F-412E-9787-770DC5EBCE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3971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9C77FC-BA32-4EE2-BED0-E5C341160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7B346BD-87C7-40D6-92BD-67E3C9DB42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7BC9791-0529-4C6C-BB81-B0A30DE6F3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2905C33-A647-4D87-8685-2D82B0DAC9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4E1200D-849B-4941-9B61-2CBE58F8F1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DBFE96B8-C223-4217-B07F-721E1BBD1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1D325-92E7-4154-84A6-EFED9511F850}" type="datetimeFigureOut">
              <a:rPr lang="de-DE" smtClean="0"/>
              <a:t>07.05.2025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5AB2E99-2E64-4615-9B0A-5DF226DAA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ED6A1D1-4A46-4167-9317-9AA934761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0D3A-DE5F-412E-9787-770DC5EBCE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0535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0C49CE-AA05-4A29-9B8C-80C055F39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C0F2D71F-08D0-49DB-892B-2F5AC4C67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1D325-92E7-4154-84A6-EFED9511F850}" type="datetimeFigureOut">
              <a:rPr lang="de-DE" smtClean="0"/>
              <a:t>07.05.2025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59008CF-CD5C-44BE-8F9B-655F60BCA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68587A7-F25E-455B-A9D7-77DE08055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0D3A-DE5F-412E-9787-770DC5EBCE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1731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AD79C42D-34ED-4767-8BFD-A77E0C983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1D325-92E7-4154-84A6-EFED9511F850}" type="datetimeFigureOut">
              <a:rPr lang="de-DE" smtClean="0"/>
              <a:t>07.05.2025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07BDFD7-79D5-44EC-94A1-2D7DFA92A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BA207BD-8867-4B22-94BB-3174386D9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0D3A-DE5F-412E-9787-770DC5EBCE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11771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5C0489-13F9-45C3-9AB7-2D8DD79AF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FE13732-AD74-4888-A370-4DFA743023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A5D9805-9C96-4561-93B1-52F32859F6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903C333-415B-4FF6-B6BD-B80821BC5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1D325-92E7-4154-84A6-EFED9511F850}" type="datetimeFigureOut">
              <a:rPr lang="de-DE" smtClean="0"/>
              <a:t>07.05.2025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50298F8-014E-4CE9-8E54-83692B8A4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6AC6493-4396-43C7-9FFD-BD8075F2D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0D3A-DE5F-412E-9787-770DC5EBCE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4300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145AAC-5114-498E-9E0B-B8A9B9236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02F207AE-0B89-47FE-9DAE-A64FBAEFF1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49A8F46-E60E-42B8-973D-58A2290723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97D7CE3-C8BC-46CD-B091-454837AE0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1D325-92E7-4154-84A6-EFED9511F850}" type="datetimeFigureOut">
              <a:rPr lang="de-DE" smtClean="0"/>
              <a:t>07.05.2025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3AF21F6-A9D4-478B-94BD-2A45D300E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BF7DD2C-EF8B-4666-8E7C-7CF2540C3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0D3A-DE5F-412E-9787-770DC5EBCE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0765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B9CB623C-06BC-4FDD-8B03-02CDDF80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86B8EA7-77B7-480D-9DB1-516FBC5C83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410F132-8AA8-417E-9F85-F9CE55602D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A1D325-92E7-4154-84A6-EFED9511F850}" type="datetimeFigureOut">
              <a:rPr lang="de-DE" smtClean="0"/>
              <a:t>07.05.2025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FBC19E9-249B-4B97-A339-BD300A0D0A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4C6CD9A-FC4B-487B-BE1D-E6A9B99CB1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070D3A-DE5F-412E-9787-770DC5EBCE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0964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C12B3D22-91A4-463C-903E-A4C555864FBC}"/>
              </a:ext>
            </a:extLst>
          </p:cNvPr>
          <p:cNvSpPr txBox="1"/>
          <p:nvPr/>
        </p:nvSpPr>
        <p:spPr>
          <a:xfrm>
            <a:off x="5365377" y="358588"/>
            <a:ext cx="14612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u="sng" dirty="0">
                <a:latin typeface="Comic Sans MS" panose="030F0702030302020204" pitchFamily="66" charset="0"/>
              </a:rPr>
              <a:t>Materialliste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9F8E35D4-2C00-4635-932C-E986B0716F25}"/>
              </a:ext>
            </a:extLst>
          </p:cNvPr>
          <p:cNvSpPr txBox="1"/>
          <p:nvPr/>
        </p:nvSpPr>
        <p:spPr>
          <a:xfrm>
            <a:off x="313765" y="770964"/>
            <a:ext cx="3343835" cy="59710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u="sng" dirty="0">
                <a:latin typeface="Comic Sans MS" panose="030F0702030302020204" pitchFamily="66" charset="0"/>
              </a:rPr>
              <a:t>Allgemein</a:t>
            </a:r>
          </a:p>
          <a:p>
            <a:pPr marL="171450" indent="-1714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de-DE" sz="1200" dirty="0">
                <a:latin typeface="Comic Sans MS" panose="030F0702030302020204" pitchFamily="66" charset="0"/>
              </a:rPr>
              <a:t>Füller</a:t>
            </a:r>
          </a:p>
          <a:p>
            <a:pPr marL="171450" indent="-1714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de-DE" sz="1200" dirty="0">
                <a:latin typeface="Comic Sans MS" panose="030F0702030302020204" pitchFamily="66" charset="0"/>
              </a:rPr>
              <a:t>Ersatzpatronen</a:t>
            </a:r>
          </a:p>
          <a:p>
            <a:pPr marL="171450" indent="-1714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de-DE" sz="1200" dirty="0">
                <a:latin typeface="Comic Sans MS" panose="030F0702030302020204" pitchFamily="66" charset="0"/>
              </a:rPr>
              <a:t>Tintenkiller</a:t>
            </a:r>
          </a:p>
          <a:p>
            <a:pPr marL="171450" indent="-1714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de-DE" sz="1200" dirty="0">
                <a:latin typeface="Comic Sans MS" panose="030F0702030302020204" pitchFamily="66" charset="0"/>
              </a:rPr>
              <a:t>Bleistift</a:t>
            </a:r>
          </a:p>
          <a:p>
            <a:pPr marL="171450" indent="-1714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de-DE" sz="1200" dirty="0">
                <a:latin typeface="Comic Sans MS" panose="030F0702030302020204" pitchFamily="66" charset="0"/>
              </a:rPr>
              <a:t>Radiergummi</a:t>
            </a:r>
          </a:p>
          <a:p>
            <a:pPr marL="171450" indent="-1714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de-DE" sz="1200" dirty="0">
                <a:latin typeface="Comic Sans MS" panose="030F0702030302020204" pitchFamily="66" charset="0"/>
              </a:rPr>
              <a:t>Holzstifte</a:t>
            </a:r>
          </a:p>
          <a:p>
            <a:pPr marL="171450" indent="-1714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de-DE" sz="1200" dirty="0">
                <a:latin typeface="Comic Sans MS" panose="030F0702030302020204" pitchFamily="66" charset="0"/>
              </a:rPr>
              <a:t>Textmarker</a:t>
            </a:r>
          </a:p>
          <a:p>
            <a:pPr marL="171450" indent="-1714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de-DE" sz="1200" dirty="0">
                <a:latin typeface="Comic Sans MS" panose="030F0702030302020204" pitchFamily="66" charset="0"/>
              </a:rPr>
              <a:t>Schere</a:t>
            </a:r>
          </a:p>
          <a:p>
            <a:pPr marL="171450" indent="-1714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de-DE" sz="1200" dirty="0">
                <a:latin typeface="Comic Sans MS" panose="030F0702030302020204" pitchFamily="66" charset="0"/>
              </a:rPr>
              <a:t>Klebestift</a:t>
            </a:r>
          </a:p>
          <a:p>
            <a:pPr marL="171450" indent="-1714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de-DE" sz="1200" dirty="0">
                <a:latin typeface="Comic Sans MS" panose="030F0702030302020204" pitchFamily="66" charset="0"/>
              </a:rPr>
              <a:t>Dosenspitzer</a:t>
            </a:r>
          </a:p>
          <a:p>
            <a:pPr marL="171450" indent="-1714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de-DE" sz="1200" dirty="0">
                <a:latin typeface="Comic Sans MS" panose="030F0702030302020204" pitchFamily="66" charset="0"/>
              </a:rPr>
              <a:t>Hausaufgabenheft</a:t>
            </a:r>
          </a:p>
          <a:p>
            <a:pPr marL="171450" indent="-1714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de-DE" sz="1200" dirty="0">
                <a:latin typeface="Comic Sans MS" panose="030F0702030302020204" pitchFamily="66" charset="0"/>
              </a:rPr>
              <a:t>Collegeblock A4 mit Rand liniert</a:t>
            </a:r>
          </a:p>
          <a:p>
            <a:pPr marL="171450" indent="-1714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de-DE" sz="1200" dirty="0">
                <a:latin typeface="Comic Sans MS" panose="030F0702030302020204" pitchFamily="66" charset="0"/>
              </a:rPr>
              <a:t>Collegeblock A4 mit Rand kariert</a:t>
            </a:r>
          </a:p>
          <a:p>
            <a:pPr marL="171450" indent="-1714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de-DE" sz="1200" dirty="0">
                <a:latin typeface="Comic Sans MS" panose="030F0702030302020204" pitchFamily="66" charset="0"/>
              </a:rPr>
              <a:t>Eckspannmappe (Postmappe)</a:t>
            </a:r>
          </a:p>
          <a:p>
            <a:pPr marL="171450" indent="-1714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de-DE" sz="1200" dirty="0">
                <a:latin typeface="Comic Sans MS" panose="030F0702030302020204" pitchFamily="66" charset="0"/>
              </a:rPr>
              <a:t>Schnellhefter</a:t>
            </a:r>
          </a:p>
          <a:p>
            <a:pPr>
              <a:lnSpc>
                <a:spcPct val="150000"/>
              </a:lnSpc>
            </a:pPr>
            <a:endParaRPr lang="de-DE" sz="1200" dirty="0">
              <a:latin typeface="Comic Sans MS" panose="030F0702030302020204" pitchFamily="66" charset="0"/>
            </a:endParaRPr>
          </a:p>
          <a:p>
            <a:r>
              <a:rPr lang="de-DE" sz="1200" b="1" u="sng" dirty="0">
                <a:latin typeface="Comic Sans MS" panose="030F0702030302020204" pitchFamily="66" charset="0"/>
              </a:rPr>
              <a:t>Sonstiges</a:t>
            </a:r>
            <a:endParaRPr lang="de-DE" sz="1200" dirty="0">
              <a:latin typeface="Comic Sans MS" panose="030F0702030302020204" pitchFamily="66" charset="0"/>
            </a:endParaRPr>
          </a:p>
          <a:p>
            <a:pPr marL="171450" indent="-1714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de-DE" sz="1200" dirty="0">
                <a:latin typeface="Comic Sans MS" panose="030F0702030302020204" pitchFamily="66" charset="0"/>
              </a:rPr>
              <a:t>3€ für einen Stehsammler (wird zentral angeschafft)</a:t>
            </a:r>
          </a:p>
          <a:p>
            <a:pPr marL="171450" indent="-1714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de-DE" sz="1200" dirty="0">
                <a:latin typeface="Comic Sans MS" panose="030F0702030302020204" pitchFamily="66" charset="0"/>
              </a:rPr>
              <a:t>1 Foto (Passbildgröße)</a:t>
            </a:r>
          </a:p>
          <a:p>
            <a:pPr>
              <a:lnSpc>
                <a:spcPct val="150000"/>
              </a:lnSpc>
            </a:pPr>
            <a:endParaRPr lang="de-DE" sz="1200" dirty="0">
              <a:latin typeface="Comic Sans MS" panose="030F0702030302020204" pitchFamily="66" charset="0"/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18F07659-FCD4-4E9A-B586-ACDF883126BD}"/>
              </a:ext>
            </a:extLst>
          </p:cNvPr>
          <p:cNvSpPr txBox="1"/>
          <p:nvPr/>
        </p:nvSpPr>
        <p:spPr>
          <a:xfrm>
            <a:off x="4424082" y="1228301"/>
            <a:ext cx="3343835" cy="4401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u="sng" dirty="0">
                <a:latin typeface="Comic Sans MS" panose="030F0702030302020204" pitchFamily="66" charset="0"/>
              </a:rPr>
              <a:t>Mathe (blau)</a:t>
            </a:r>
          </a:p>
          <a:p>
            <a:pPr marL="171450" indent="-1714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de-DE" sz="1200" dirty="0">
                <a:latin typeface="Comic Sans MS" panose="030F0702030302020204" pitchFamily="66" charset="0"/>
              </a:rPr>
              <a:t>2 karierte Hefte mit weißem Rand</a:t>
            </a:r>
          </a:p>
          <a:p>
            <a:pPr marL="171450" indent="-1714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de-DE" sz="1200" dirty="0">
                <a:latin typeface="Comic Sans MS" panose="030F0702030302020204" pitchFamily="66" charset="0"/>
              </a:rPr>
              <a:t>1 blauer Umschlag</a:t>
            </a:r>
          </a:p>
          <a:p>
            <a:pPr marL="171450" indent="-1714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de-DE" sz="1200" dirty="0">
                <a:latin typeface="Comic Sans MS" panose="030F0702030302020204" pitchFamily="66" charset="0"/>
              </a:rPr>
              <a:t>2 Schnellhefter in blau</a:t>
            </a:r>
          </a:p>
          <a:p>
            <a:pPr marL="171450" indent="-1714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de-DE" sz="1200" dirty="0">
                <a:latin typeface="Comic Sans MS" panose="030F0702030302020204" pitchFamily="66" charset="0"/>
              </a:rPr>
              <a:t>Geodreieck</a:t>
            </a:r>
          </a:p>
          <a:p>
            <a:pPr marL="171450" indent="-1714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de-DE" sz="1200" dirty="0">
                <a:latin typeface="Comic Sans MS" panose="030F0702030302020204" pitchFamily="66" charset="0"/>
              </a:rPr>
              <a:t>Zirkel mit Rädchen zum Verstellen</a:t>
            </a:r>
          </a:p>
          <a:p>
            <a:endParaRPr lang="de-DE" sz="1200" b="1" u="sng" dirty="0">
              <a:latin typeface="Comic Sans MS" panose="030F0702030302020204" pitchFamily="66" charset="0"/>
            </a:endParaRPr>
          </a:p>
          <a:p>
            <a:endParaRPr lang="de-DE" sz="1200" b="1" u="sng" dirty="0">
              <a:latin typeface="Comic Sans MS" panose="030F0702030302020204" pitchFamily="66" charset="0"/>
            </a:endParaRPr>
          </a:p>
          <a:p>
            <a:r>
              <a:rPr lang="de-DE" sz="1200" b="1" u="sng" dirty="0">
                <a:latin typeface="Comic Sans MS" panose="030F0702030302020204" pitchFamily="66" charset="0"/>
              </a:rPr>
              <a:t>Deutsch (rot)</a:t>
            </a:r>
          </a:p>
          <a:p>
            <a:pPr marL="171450" indent="-1714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de-DE" sz="1200" dirty="0">
                <a:latin typeface="Comic Sans MS" panose="030F0702030302020204" pitchFamily="66" charset="0"/>
              </a:rPr>
              <a:t>1 liniertes Heft mit weißem Rand</a:t>
            </a:r>
          </a:p>
          <a:p>
            <a:pPr marL="171450" indent="-1714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de-DE" sz="1200" dirty="0">
                <a:latin typeface="Comic Sans MS" panose="030F0702030302020204" pitchFamily="66" charset="0"/>
              </a:rPr>
              <a:t>1 roter Umschlag</a:t>
            </a:r>
          </a:p>
          <a:p>
            <a:pPr marL="171450" indent="-1714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de-DE" sz="1200" dirty="0">
                <a:latin typeface="Comic Sans MS" panose="030F0702030302020204" pitchFamily="66" charset="0"/>
              </a:rPr>
              <a:t>2 Schnellhefter in rot</a:t>
            </a:r>
          </a:p>
          <a:p>
            <a:endParaRPr lang="de-DE" sz="1200" b="1" u="sng" dirty="0">
              <a:latin typeface="Comic Sans MS" panose="030F0702030302020204" pitchFamily="66" charset="0"/>
            </a:endParaRPr>
          </a:p>
          <a:p>
            <a:endParaRPr lang="de-DE" sz="1200" b="1" u="sng" dirty="0">
              <a:latin typeface="Comic Sans MS" panose="030F0702030302020204" pitchFamily="66" charset="0"/>
            </a:endParaRPr>
          </a:p>
          <a:p>
            <a:r>
              <a:rPr lang="de-DE" sz="1200" b="1" u="sng" dirty="0">
                <a:latin typeface="Comic Sans MS" panose="030F0702030302020204" pitchFamily="66" charset="0"/>
              </a:rPr>
              <a:t>Englisch (gelb)</a:t>
            </a:r>
          </a:p>
          <a:p>
            <a:pPr marL="171450" indent="-1714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de-DE" sz="1200" dirty="0">
                <a:latin typeface="Comic Sans MS" panose="030F0702030302020204" pitchFamily="66" charset="0"/>
              </a:rPr>
              <a:t>1 liniertes Heft mit weißem Rand</a:t>
            </a:r>
          </a:p>
          <a:p>
            <a:pPr marL="171450" indent="-1714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de-DE" sz="1200" dirty="0">
                <a:latin typeface="Comic Sans MS" panose="030F0702030302020204" pitchFamily="66" charset="0"/>
              </a:rPr>
              <a:t>1 gelber Umschlag</a:t>
            </a:r>
          </a:p>
          <a:p>
            <a:pPr marL="171450" indent="-1714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de-DE" sz="1200" dirty="0">
                <a:latin typeface="Comic Sans MS" panose="030F0702030302020204" pitchFamily="66" charset="0"/>
              </a:rPr>
              <a:t>2 Schnellhefter in Gelb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8E5A14ED-D2ED-487C-9C56-037E86344BE1}"/>
              </a:ext>
            </a:extLst>
          </p:cNvPr>
          <p:cNvSpPr txBox="1"/>
          <p:nvPr/>
        </p:nvSpPr>
        <p:spPr>
          <a:xfrm>
            <a:off x="8534400" y="770964"/>
            <a:ext cx="3343835" cy="60633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u="sng" dirty="0" err="1">
                <a:latin typeface="Comic Sans MS" panose="030F0702030302020204" pitchFamily="66" charset="0"/>
              </a:rPr>
              <a:t>Krea</a:t>
            </a:r>
            <a:r>
              <a:rPr lang="de-DE" sz="1200" b="1" u="sng" dirty="0">
                <a:latin typeface="Comic Sans MS" panose="030F0702030302020204" pitchFamily="66" charset="0"/>
              </a:rPr>
              <a:t> (weiß)</a:t>
            </a:r>
          </a:p>
          <a:p>
            <a:pPr marL="171450" indent="-1714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de-DE" sz="1200" dirty="0">
                <a:latin typeface="Comic Sans MS" panose="030F0702030302020204" pitchFamily="66" charset="0"/>
              </a:rPr>
              <a:t>1 Schnellhefter in weiß</a:t>
            </a:r>
          </a:p>
          <a:p>
            <a:pPr marL="171450" indent="-1714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de-DE" sz="1200" dirty="0">
                <a:latin typeface="Comic Sans MS" panose="030F0702030302020204" pitchFamily="66" charset="0"/>
              </a:rPr>
              <a:t>Farbkasten</a:t>
            </a:r>
          </a:p>
          <a:p>
            <a:pPr marL="171450" indent="-1714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de-DE" sz="1200" dirty="0">
                <a:latin typeface="Comic Sans MS" panose="030F0702030302020204" pitchFamily="66" charset="0"/>
              </a:rPr>
              <a:t>Deckweiß</a:t>
            </a:r>
          </a:p>
          <a:p>
            <a:pPr marL="171450" indent="-1714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de-DE" sz="1200" dirty="0">
                <a:latin typeface="Comic Sans MS" panose="030F0702030302020204" pitchFamily="66" charset="0"/>
              </a:rPr>
              <a:t>Wasserbecher</a:t>
            </a:r>
          </a:p>
          <a:p>
            <a:pPr marL="171450" indent="-1714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de-DE" sz="1200" dirty="0">
                <a:latin typeface="Comic Sans MS" panose="030F0702030302020204" pitchFamily="66" charset="0"/>
              </a:rPr>
              <a:t>Lappen</a:t>
            </a:r>
          </a:p>
          <a:p>
            <a:pPr marL="171450" indent="-1714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de-DE" sz="1200" dirty="0">
                <a:latin typeface="Comic Sans MS" panose="030F0702030302020204" pitchFamily="66" charset="0"/>
              </a:rPr>
              <a:t>Zeichenblock A3</a:t>
            </a:r>
          </a:p>
          <a:p>
            <a:pPr marL="171450" indent="-1714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de-DE" sz="1200" dirty="0">
                <a:latin typeface="Comic Sans MS" panose="030F0702030302020204" pitchFamily="66" charset="0"/>
              </a:rPr>
              <a:t>Pinsel in verschiedenen Größen</a:t>
            </a:r>
          </a:p>
          <a:p>
            <a:pPr marL="171450" indent="-1714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de-DE" sz="1200" dirty="0">
                <a:latin typeface="Comic Sans MS" panose="030F0702030302020204" pitchFamily="66" charset="0"/>
              </a:rPr>
              <a:t>1 Schuhkarton</a:t>
            </a:r>
          </a:p>
          <a:p>
            <a:endParaRPr lang="de-DE" sz="1200" b="1" u="sng" dirty="0">
              <a:latin typeface="Comic Sans MS" panose="030F0702030302020204" pitchFamily="66" charset="0"/>
            </a:endParaRPr>
          </a:p>
          <a:p>
            <a:endParaRPr lang="de-DE" sz="1200" b="1" u="sng" dirty="0">
              <a:latin typeface="Comic Sans MS" panose="030F0702030302020204" pitchFamily="66" charset="0"/>
            </a:endParaRPr>
          </a:p>
          <a:p>
            <a:r>
              <a:rPr lang="de-DE" sz="1200" b="1" u="sng" dirty="0">
                <a:latin typeface="Comic Sans MS" panose="030F0702030302020204" pitchFamily="66" charset="0"/>
              </a:rPr>
              <a:t>Sport</a:t>
            </a:r>
          </a:p>
          <a:p>
            <a:pPr marL="171450" indent="-1714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de-DE" sz="1200" dirty="0">
                <a:latin typeface="Comic Sans MS" panose="030F0702030302020204" pitchFamily="66" charset="0"/>
              </a:rPr>
              <a:t>Hallenschuhe</a:t>
            </a:r>
          </a:p>
          <a:p>
            <a:pPr marL="171450" indent="-1714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de-DE" sz="1200" dirty="0">
                <a:latin typeface="Comic Sans MS" panose="030F0702030302020204" pitchFamily="66" charset="0"/>
              </a:rPr>
              <a:t>Sportbekleidung</a:t>
            </a:r>
          </a:p>
          <a:p>
            <a:pPr marL="171450" indent="-1714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de-DE" sz="1200" dirty="0">
                <a:latin typeface="Comic Sans MS" panose="030F0702030302020204" pitchFamily="66" charset="0"/>
              </a:rPr>
              <a:t>Sportbeutel</a:t>
            </a:r>
          </a:p>
          <a:p>
            <a:endParaRPr lang="de-DE" sz="1200" dirty="0">
              <a:latin typeface="Comic Sans MS" panose="030F0702030302020204" pitchFamily="66" charset="0"/>
            </a:endParaRPr>
          </a:p>
          <a:p>
            <a:endParaRPr lang="de-DE" sz="1200" dirty="0">
              <a:latin typeface="Comic Sans MS" panose="030F0702030302020204" pitchFamily="66" charset="0"/>
            </a:endParaRPr>
          </a:p>
          <a:p>
            <a:r>
              <a:rPr lang="de-DE" sz="1200" b="1" u="sng" dirty="0" err="1">
                <a:latin typeface="Comic Sans MS" panose="030F0702030302020204" pitchFamily="66" charset="0"/>
              </a:rPr>
              <a:t>NaWi</a:t>
            </a:r>
            <a:r>
              <a:rPr lang="de-DE" sz="1200" b="1" u="sng" dirty="0">
                <a:latin typeface="Comic Sans MS" panose="030F0702030302020204" pitchFamily="66" charset="0"/>
              </a:rPr>
              <a:t> (grün)</a:t>
            </a:r>
          </a:p>
          <a:p>
            <a:pPr marL="171450" indent="-1714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de-DE" sz="1200" dirty="0">
                <a:latin typeface="Comic Sans MS" panose="030F0702030302020204" pitchFamily="66" charset="0"/>
              </a:rPr>
              <a:t>1 kariertes Heft mit weißem Rand</a:t>
            </a:r>
          </a:p>
          <a:p>
            <a:pPr marL="171450" indent="-1714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de-DE" sz="1200" dirty="0">
                <a:latin typeface="Comic Sans MS" panose="030F0702030302020204" pitchFamily="66" charset="0"/>
              </a:rPr>
              <a:t>1 Schnellhefter</a:t>
            </a:r>
          </a:p>
          <a:p>
            <a:pPr>
              <a:lnSpc>
                <a:spcPct val="150000"/>
              </a:lnSpc>
            </a:pPr>
            <a:endParaRPr lang="de-DE" sz="120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de-DE" sz="1200" b="1" u="sng" dirty="0">
                <a:latin typeface="Comic Sans MS" panose="030F0702030302020204" pitchFamily="66" charset="0"/>
              </a:rPr>
              <a:t>Weitere Fächer</a:t>
            </a:r>
          </a:p>
          <a:p>
            <a:pPr marL="171450" indent="-1714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de-DE" sz="1200" dirty="0">
                <a:latin typeface="Comic Sans MS" panose="030F0702030302020204" pitchFamily="66" charset="0"/>
              </a:rPr>
              <a:t>GL: 1 Schnellhefter in Orange</a:t>
            </a:r>
          </a:p>
          <a:p>
            <a:pPr marL="171450" indent="-1714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de-DE" sz="1200" dirty="0">
                <a:latin typeface="Comic Sans MS" panose="030F0702030302020204" pitchFamily="66" charset="0"/>
              </a:rPr>
              <a:t>Reli/Ethik: 1 Schnellhefter in lila</a:t>
            </a:r>
          </a:p>
        </p:txBody>
      </p:sp>
    </p:spTree>
    <p:extLst>
      <p:ext uri="{BB962C8B-B14F-4D97-AF65-F5344CB8AC3E}">
        <p14:creationId xmlns:p14="http://schemas.microsoft.com/office/powerpoint/2010/main" val="3901648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153</Words>
  <Application>Microsoft Office PowerPoint</Application>
  <PresentationFormat>Breitbild</PresentationFormat>
  <Paragraphs>63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Courier New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Christofer Greß</dc:creator>
  <cp:lastModifiedBy>Christofer Greß</cp:lastModifiedBy>
  <cp:revision>13</cp:revision>
  <dcterms:created xsi:type="dcterms:W3CDTF">2025-04-29T08:18:51Z</dcterms:created>
  <dcterms:modified xsi:type="dcterms:W3CDTF">2025-05-07T07:34:08Z</dcterms:modified>
</cp:coreProperties>
</file>